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06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22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1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27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58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25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717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4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69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6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52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0EF2A-B0D3-4896-A422-E1A7071D7B4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8F92-8805-42BE-84D5-D92C29AD3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47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661" t="18508" r="8085" b="29761"/>
          <a:stretch/>
        </p:blipFill>
        <p:spPr>
          <a:xfrm>
            <a:off x="182880" y="225084"/>
            <a:ext cx="11859065" cy="3953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827605" y="2841674"/>
            <a:ext cx="2278967" cy="13364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416105" y="1474766"/>
            <a:ext cx="2070296" cy="213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90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3510" r="2571" b="9760"/>
          <a:stretch/>
        </p:blipFill>
        <p:spPr>
          <a:xfrm>
            <a:off x="182878" y="126607"/>
            <a:ext cx="7258931" cy="488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61892" y="3810001"/>
            <a:ext cx="6979917" cy="11980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02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44" t="23648" r="4021" b="10121"/>
          <a:stretch/>
        </p:blipFill>
        <p:spPr>
          <a:xfrm>
            <a:off x="215423" y="246499"/>
            <a:ext cx="8830102" cy="6051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335237" y="3235569"/>
            <a:ext cx="3179298" cy="2813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811194" y="5920155"/>
            <a:ext cx="3179298" cy="2813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67466" y="243996"/>
            <a:ext cx="987082" cy="4031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57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69" t="12548" r="74180" b="39620"/>
          <a:stretch/>
        </p:blipFill>
        <p:spPr>
          <a:xfrm>
            <a:off x="6396844" y="122283"/>
            <a:ext cx="3105443" cy="3967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3152" t="46394" r="42519" b="7644"/>
          <a:stretch/>
        </p:blipFill>
        <p:spPr>
          <a:xfrm>
            <a:off x="9793749" y="122283"/>
            <a:ext cx="2321170" cy="41858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1964" t="32548" r="7082" b="21875"/>
          <a:stretch/>
        </p:blipFill>
        <p:spPr>
          <a:xfrm>
            <a:off x="178924" y="122283"/>
            <a:ext cx="6081200" cy="30581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828800" y="2897945"/>
            <a:ext cx="253218" cy="282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551586" y="712563"/>
            <a:ext cx="2845632" cy="31841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13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746" t="37547" r="20412" b="21875"/>
          <a:stretch/>
        </p:blipFill>
        <p:spPr>
          <a:xfrm>
            <a:off x="196948" y="182881"/>
            <a:ext cx="5106572" cy="3078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75248" y="2954214"/>
            <a:ext cx="3446585" cy="2509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111350" y="1652955"/>
            <a:ext cx="689316" cy="2743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19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8" t="23703" r="20411" b="29759"/>
          <a:stretch/>
        </p:blipFill>
        <p:spPr>
          <a:xfrm>
            <a:off x="211015" y="225082"/>
            <a:ext cx="5134708" cy="3540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235568" y="928466"/>
            <a:ext cx="1913207" cy="9847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85070" y="3472122"/>
            <a:ext cx="1702191" cy="2790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154" t="15048" r="20411" b="6683"/>
          <a:stretch/>
        </p:blipFill>
        <p:spPr>
          <a:xfrm>
            <a:off x="5430128" y="211014"/>
            <a:ext cx="3179299" cy="5725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695072" y="4890614"/>
            <a:ext cx="1648263" cy="4551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526259" y="686843"/>
            <a:ext cx="2647069" cy="2416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96947" y="211014"/>
            <a:ext cx="8412480" cy="5725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3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5046" t="15049" r="1490" b="6490"/>
          <a:stretch/>
        </p:blipFill>
        <p:spPr>
          <a:xfrm>
            <a:off x="154745" y="196947"/>
            <a:ext cx="5655214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89669" y="3835537"/>
            <a:ext cx="5220290" cy="4551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50874" y="658708"/>
            <a:ext cx="790135" cy="2978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937" t="15048" r="17276" b="6875"/>
          <a:stretch/>
        </p:blipFill>
        <p:spPr>
          <a:xfrm>
            <a:off x="6020972" y="196946"/>
            <a:ext cx="3633207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132339" y="658708"/>
            <a:ext cx="3521840" cy="2838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310056" y="4916405"/>
            <a:ext cx="1708529" cy="4551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34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125" t="23318" r="2464" b="17452"/>
          <a:stretch/>
        </p:blipFill>
        <p:spPr>
          <a:xfrm>
            <a:off x="140678" y="196948"/>
            <a:ext cx="7469944" cy="4332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40678" y="1561514"/>
            <a:ext cx="1491174" cy="8018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30704" y="3908475"/>
            <a:ext cx="6979917" cy="2836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6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1" t="23703" r="5492" b="7259"/>
          <a:stretch/>
        </p:blipFill>
        <p:spPr>
          <a:xfrm>
            <a:off x="112541" y="112542"/>
            <a:ext cx="6541478" cy="4782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54881" y="799262"/>
            <a:ext cx="1744394" cy="19017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139484" y="2954214"/>
            <a:ext cx="858128" cy="2954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674057" y="3938954"/>
            <a:ext cx="1547446" cy="267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4937" t="15240" r="2680" b="6683"/>
          <a:stretch/>
        </p:blipFill>
        <p:spPr>
          <a:xfrm>
            <a:off x="6790010" y="112542"/>
            <a:ext cx="5237868" cy="5424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904894" y="546044"/>
            <a:ext cx="747931" cy="253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8518" y="4002256"/>
            <a:ext cx="4819359" cy="4009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86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720" t="15432" r="20953" b="6491"/>
          <a:stretch/>
        </p:blipFill>
        <p:spPr>
          <a:xfrm>
            <a:off x="182880" y="196947"/>
            <a:ext cx="2978125" cy="5373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15349" y="611941"/>
            <a:ext cx="2019888" cy="2461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53681" y="3198050"/>
            <a:ext cx="770208" cy="248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315" t="23125" r="5706" b="9182"/>
          <a:stretch/>
        </p:blipFill>
        <p:spPr>
          <a:xfrm>
            <a:off x="3283631" y="196945"/>
            <a:ext cx="7480659" cy="5373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413172" y="4900244"/>
            <a:ext cx="3437793" cy="30480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59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11</cp:revision>
  <dcterms:created xsi:type="dcterms:W3CDTF">2022-11-21T16:03:45Z</dcterms:created>
  <dcterms:modified xsi:type="dcterms:W3CDTF">2022-12-20T06:42:45Z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2022-12-20T06:42:25Z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93d1f862-ca24-40de-8854-08452a227f80</vt:lpwstr>
  </property>
  <property fmtid="{D5CDD505-2E9C-101B-9397-08002B2CF9AE}" pid="8" name="MSIP_Label_19540963-e559-4020-8a90-fe8a502c2801_ContentBits">
    <vt:lpwstr>0</vt:lpwstr>
  </property>
</Properties>
</file>